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0.48138297872340419</c:v>
                </c:pt>
                <c:pt idx="1">
                  <c:v>0.51063829787234039</c:v>
                </c:pt>
                <c:pt idx="2">
                  <c:v>0</c:v>
                </c:pt>
                <c:pt idx="3">
                  <c:v>7.9787234042553185E-3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0.82058823529411773</c:v>
                </c:pt>
                <c:pt idx="1">
                  <c:v>0.17941176470588241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5.0531914893617011E-2</c:v>
                </c:pt>
                <c:pt idx="1">
                  <c:v>0.10106382978723399</c:v>
                </c:pt>
                <c:pt idx="2">
                  <c:v>0.29521276595744678</c:v>
                </c:pt>
                <c:pt idx="3">
                  <c:v>0.55319148936170226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0.66755319148936165</c:v>
                </c:pt>
                <c:pt idx="1">
                  <c:v>3.4574468085106377E-2</c:v>
                </c:pt>
                <c:pt idx="2">
                  <c:v>0.1037234042553191</c:v>
                </c:pt>
                <c:pt idx="3">
                  <c:v>0.1063829787234043</c:v>
                </c:pt>
                <c:pt idx="4">
                  <c:v>2.1276595744680851E-2</c:v>
                </c:pt>
                <c:pt idx="5">
                  <c:v>6.6489361702127658E-2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0.21122994652406421</c:v>
                </c:pt>
                <c:pt idx="1">
                  <c:v>8.0213903743315516E-3</c:v>
                </c:pt>
                <c:pt idx="2">
                  <c:v>0.5935828877005348</c:v>
                </c:pt>
                <c:pt idx="3">
                  <c:v>2.6737967914438499E-2</c:v>
                </c:pt>
                <c:pt idx="4">
                  <c:v>8.0213903743315516E-3</c:v>
                </c:pt>
                <c:pt idx="5">
                  <c:v>8.8235294117647065E-2</c:v>
                </c:pt>
                <c:pt idx="6">
                  <c:v>1.06951871657754E-2</c:v>
                </c:pt>
                <c:pt idx="7">
                  <c:v>2.6737967914438499E-2</c:v>
                </c:pt>
                <c:pt idx="8">
                  <c:v>2.6737967914438499E-2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47</c:v>
                </c:pt>
                <c:pt idx="4" formatCode="0">
                  <c:v>1</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6.40604607557081</c:v>
                </c:pt>
                <c:pt idx="1">
                  <c:v>5.5607661242403523</c:v>
                </c:pt>
                <c:pt idx="2">
                  <c:v>7.7911974238883506</c:v>
                </c:pt>
                <c:pt idx="3" formatCode="General">
                  <c:v>8.1363346340470226</c:v>
                </c:pt>
                <c:pt idx="4">
                  <c:v>7.9889146374944842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6.3422009433082183</c:v>
                </c:pt>
                <c:pt idx="2">
                  <c:v>8.3386185474182799</c:v>
                </c:pt>
                <c:pt idx="3" formatCode="General">
                  <c:v>8.4839825749137621</c:v>
                </c:pt>
                <c:pt idx="4">
                  <c:v>8.2784530605964743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4.9697127020509466</c:v>
                </c:pt>
                <c:pt idx="1">
                  <c:v>8.098883662177041</c:v>
                </c:pt>
                <c:pt idx="2">
                  <c:v>7.3650070418616789</c:v>
                </c:pt>
                <c:pt idx="3">
                  <c:v>6.689097836091797</c:v>
                </c:pt>
                <c:pt idx="4">
                  <c:v>8.0805635247205601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4.503883593177469</c:v>
                </c:pt>
                <c:pt idx="1">
                  <c:v>7.6397934948219302</c:v>
                </c:pt>
                <c:pt idx="2">
                  <c:v>6.9467437999047208</c:v>
                </c:pt>
                <c:pt idx="3">
                  <c:v>6.2853989193214019</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7.4612493664497883</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0.27986202461428178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0.16186496024606534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1.6898471314819554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0.16186496024606445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0.58059290195109714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0.81679273210347958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7.0617161123117977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0.32440219759434719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0.34470388718426648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9.6100866559413411E-2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1.0032793597915424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9.61008665594143E-2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0.34470388718426648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0.63857556395692505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7.9570249451758883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0.10321090875450345</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0.5312274190377364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0.14810223269213374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1.5461662159643321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0.14810223269213374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0.53122741903773552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0.99383870726559032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7.3650070418616789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7.6089925278991908</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0.22549242133115177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0.12783500742092091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1.3345792706761528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0.12783500742092002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0.45853097431726031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1.5774126579557697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4.1585458396105484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5.1257877391783779E-2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0.23029043225817425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6.4203250741185158E-2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0.67027279364154424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6.4203250741185158E-2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0.14142886860364001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8.9378407978845242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6.9905216516779944E-2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0.29574890326233305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8.2452583055187212E-2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0.86079322385322854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8.2452583055186324E-2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0.29574890326233394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0.37242826526393458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8.2513234304224969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0.24953636415124336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9.7316548805475911E-2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1.0159709092978639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9.7316548805476799E-2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0.34906441389751386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0.30479220287131525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8.7503540470787549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0.37512355820649557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0.13962707522931961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1.4576867791200492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0.13962707522931961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0.50082790416838119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1.6907051128764738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6.8428983464369058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0.14857914562037422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0.24399387717109455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6.8023668728745434E-2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0.71015741331171967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6.8023668728745434E-2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0.24399387717109455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0.29498529640875404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8.7129927059619146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8.096728940558755</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0.19503745202942824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5.8954794108158737E-2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0.61547965389997117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5.8954794108158737E-2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0.19633459483724991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9.3792547960407475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0.51507454065008762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0.16867258158636123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1.7609177287046531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0.16867258158636123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0.60501113690039521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0.6387388737139883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6.6455805112473367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7.1895126945012322E-2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0.4251106610748403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0.11851767395677459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1.2373076363241937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0.11851767395677548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0.42511066107484119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0.19951526415053422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8.3987150657379352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0.22036449759665455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0.10648655663130047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1.1117044849684694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0.10648655663129958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0.38195628528472447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0.16119098035300183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7.9322606581784836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0.17447379382018458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0.39371939330061334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0.10976602319894813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1.145941648859317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0.10976602319894901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0.39371939330061245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0.31104247135078822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8.1278336715892756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8.9143213933840926</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9.011093583158214E-3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0.24650085007215594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6.8722594030113271E-2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0.71745409391412451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6.8722594030113271E-2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0.24650085007215594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0.23350706647365449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8.6822746943531612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0.10006508727239805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6.0535160468210947E-2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0.63197845361651517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6.0535160468210947E-2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0.2171333711316219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0.14183114462734991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9.2240475068900096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7.5878177564524307E-2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0.24067210624381019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6.7097583829525576E-2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0.70048921886075277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6.7097583829525576E-2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0.24067210624381019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0.16446094192136407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8.8366419789091051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8.6672136564019677</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0.31628430755160863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9.9914159795067015E-2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1.0430895980665298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9.9914159795066126E-2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0.35838177634763113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0.67394288710485561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8.098883662177041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0.13481303642889308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0.27667799637404933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7.7135756798863753E-2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0.80528631498192382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7.7135756798863753E-2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0.27667799637404933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0.12732408373309667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8.7366735618962217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9.2175307104390924E-2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0.19923482587636165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5.554517986998242E-2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0.5798837668649881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5.554517986998242E-2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0.19923482587636165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0.21089865616780479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9.0904797553158794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0.21978041048774077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7.6046039677727606E-2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0.793909823439364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7.6046039677727606E-2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0.27276929355965684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0.15122597429530593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8.7428176462187288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8.4028983865714242</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0.26289316009730701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0.32057794064724643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8.9374733043158905E-2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0.93305948384600068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8.9374733043158017E-2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0.32057794064724732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0.55841630190525926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7.9424090323630203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0.17957073091142028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5.977258291751042E-2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0.62401725259670116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5.977258291751042E-2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0.21439808418347539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0.31519280376725867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9.0769207254302877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0.23291703312612277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0.28260222230764942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7.8787386696522077E-2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0.82252909588142131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7.8787386696522077E-2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0.28260222230764942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0.48217644076514432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7.2846885578258362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0.23721777376441011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8.4231420017332859E-2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0.87936402838860683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8.423142001733197E-2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0.30212940780377373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0.30415217079537449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7.8166297911923417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4.7003172805594851E-2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0.23853956718103309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6.6503047882806143E-2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0.69428234825331714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6.6503047882806143E-2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0.23853956718103397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0.49488629637078141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8.2603679198298483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6.737907231720186E-2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0.2194488019606009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6.1180685271951418E-2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0.63871764062921343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6.1180685271951418E-2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0.2194488019606009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0.3888129285898394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8.8855459923441469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4.0300121830796343E-3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0.14069965079104207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3.9226010695950109E-2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0.40951396493266401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3.9226010695950109E-2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0.14069965079104207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5.5318602486105206E-2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9.5537266870144819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7.4328787380884762</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0.16813367485508124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0.44916042713052295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0.12522256892439732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1.307305784846907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0.1252225689243982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0.44916042713052207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7.0678384169646336E-2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8.1363346340470226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3.515702406642518E-2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2.8622474446141482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0.27416537283497888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1.5390104802042615E-2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6.40604607557081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0.58604671254239005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0.1760401363907409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1.8378339515442974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0.1760401363907409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0.44937559733301669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8.2370286555334484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0.19554752831155842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0.67439282161206648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0.18801567655000984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1.9628568852003658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0.18801567655000895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0.35770719592534483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7.7911974238883506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1.2654804346094153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0.47330737168355874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0.1319545565305269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1.3775867766569663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0.1319545565305269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0.47330737168356052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0.28379956114347848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7.9432682429851811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0.59001075038206885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0.18844449433870913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1.9673336818403584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0.18844449433870913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0.67593094675027299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0.53674204588096863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6.0833973965060473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7.0842618127758099</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0.16011872047246456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9.3144556409186841E-2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0.97241590287327284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9.3144556409186841E-2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0.33409990787596833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0.51606904692940425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6.9971152036927053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0.86602860317410713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0.49391521710698072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0.13769986975948623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1.4375670284956739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0.13769986975948534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0.49391521710698072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7.2139579060269909E-2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7.9889146374944842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0.15305998927070608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0.36465008628449791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0.1016617177402841</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1.0613338541200594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0.10166171774028321</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0.3646500862844988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0.43843517164881884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6.0868483375106814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9.8665944534540806E-2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8.875590175174608E-2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0.92659897330021401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8.875590175174608E-2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0.3183582566912353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0.55075614222702107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6.6981622089512403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0.10301386581372407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0.11966403041915497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1.2492754345225521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0.11966403041915452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0.42922252335900879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0.64053796397275953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4.9697127020509466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0.47723380517690384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0.13597514584805737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1.4195611565027786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0.13597514584805737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0.48772881049199501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0.64523639303850366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6.689097836091797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0.25293475335691795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0.14107564329000333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3.9330834593544139E-2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0.41060831149407306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3.9330834593544139E-2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0.14107564329000333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0.19478840133867337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8.8018291761269065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0.25514191546253784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0.11836988983004026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1.2357647910891316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0.11836988983004026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0.42458057466903654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0.44791802009306103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8.1053632237011062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1.6534291678080866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0.42901398240188371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0.1196058907594697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1.248668464755939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0.1196058907594697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0.42901398240188371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0.25800591511659476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5.5607661242403523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0.76334087552008167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0.43159357637898932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0.12032506227388584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1.2561765129390139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0.12032506227388673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0.43159357637898843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7.5999659760860538E-2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8.0786513134488303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0.30029150091889889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0.1319780213610402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1.3778317461455618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0.13197802136103931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0.47339153760817254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0.94731860002081447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8.0805635247205601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0.25731683407880546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0.32951837285747132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9.1867258699995347E-2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0.95908109670741393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9.1867258699996235E-2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0.32951837285747132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0.9715851785326004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6.9541174652801079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9.1492880218264041</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3.0058472274035353E-2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0.22734680945532659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6.3382590711823283E-2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0.66170521981685937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6.3382590711823283E-2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0.22734680945532659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0.13209802309199681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9.1492880218264041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9.2561848601390349</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0.19059423370801909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0.20247693690660107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5.6449056185485347E-2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0.58932010686498515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5.6449056185485347E-2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0.20247693690660107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0.1080943462522761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9.2561848601390349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8.3770576277561162</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0.21015330738600024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7.4385263560044379E-2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0.77657155730543348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7.4385263560042603E-2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0.26681226107904976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0.38028650251713358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8.3770576277561162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Sheet1!$G$2:$G$7</c:f>
              <c:numCache>
                <c:formatCode>0.0;;</c:formatCode>
                <c:ptCount val="6"/>
                <c:pt idx="0">
                  <c:v>7.3650070418616789</c:v>
                </c:pt>
                <c:pt idx="1">
                  <c:v>0</c:v>
                </c:pt>
                <c:pt idx="2">
                  <c:v>6.9666646871269169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Sheet1!$H$2:$H$7</c:f>
              <c:numCache>
                <c:formatCode>0.0;;</c:formatCode>
                <c:ptCount val="6"/>
                <c:pt idx="0">
                  <c:v>0</c:v>
                </c:pt>
                <c:pt idx="1">
                  <c:v>0</c:v>
                </c:pt>
                <c:pt idx="2">
                  <c:v>0</c:v>
                </c:pt>
                <c:pt idx="3">
                  <c:v>8.028358449776654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(154)</c:v>
                </c:pt>
                <c:pt idx="1">
                  <c:v>St Mary's Hospital (Hq) (-)</c:v>
                </c:pt>
                <c:pt idx="2">
                  <c:v>Charing Cross Hospital (70)</c:v>
                </c:pt>
                <c:pt idx="3">
                  <c:v>Hammersmith Hospital (56)</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2.6349929581383211</c:v>
                </c:pt>
                <c:pt idx="1">
                  <c:v>0</c:v>
                </c:pt>
                <c:pt idx="2">
                  <c:v>3.0333353128730831</c:v>
                </c:pt>
                <c:pt idx="3">
                  <c:v>1.971641550223346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Sheet1!$G$2:$G$7</c:f>
              <c:numCache>
                <c:formatCode>0.0;;</c:formatCode>
                <c:ptCount val="6"/>
                <c:pt idx="0">
                  <c:v>7.9570249451758883</c:v>
                </c:pt>
                <c:pt idx="1">
                  <c:v>0</c:v>
                </c:pt>
                <c:pt idx="2">
                  <c:v>8.0960374136742352</c:v>
                </c:pt>
                <c:pt idx="3">
                  <c:v>7.7411132736789456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St Mary's Hospital (Hq) (-)</c:v>
                </c:pt>
                <c:pt idx="2">
                  <c:v>Charing Cross Hospital (73)</c:v>
                </c:pt>
                <c:pt idx="3">
                  <c:v>Hammersmith Hospital (58)</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2.0429750548241117</c:v>
                </c:pt>
                <c:pt idx="1">
                  <c:v>0</c:v>
                </c:pt>
                <c:pt idx="2">
                  <c:v>1.9039625863257648</c:v>
                </c:pt>
                <c:pt idx="3">
                  <c:v>2.2588867263210544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Sheet1!$G$2:$G$7</c:f>
              <c:numCache>
                <c:formatCode>0.0;;</c:formatCode>
                <c:ptCount val="6"/>
                <c:pt idx="0">
                  <c:v>7.0617161123117977</c:v>
                </c:pt>
                <c:pt idx="1">
                  <c:v>7.3898667182312554</c:v>
                </c:pt>
                <c:pt idx="2">
                  <c:v>6.6075386710392321</c:v>
                </c:pt>
                <c:pt idx="3">
                  <c:v>7.6149938357984874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(357)</c:v>
                </c:pt>
                <c:pt idx="1">
                  <c:v>St Mary's Hospital (Hq) (84)</c:v>
                </c:pt>
                <c:pt idx="2">
                  <c:v>Charing Cross Hospital (160)</c:v>
                </c:pt>
                <c:pt idx="3">
                  <c:v>Hammersmith Hospital (96)</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2.9382838876882023</c:v>
                </c:pt>
                <c:pt idx="1">
                  <c:v>2.6101332817687446</c:v>
                </c:pt>
                <c:pt idx="2">
                  <c:v>3.3924613289607679</c:v>
                </c:pt>
                <c:pt idx="3">
                  <c:v>2.3850061642015126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8.7503540470787549</c:v>
                </c:pt>
                <c:pt idx="1">
                  <c:v>8.829286499045395</c:v>
                </c:pt>
                <c:pt idx="2">
                  <c:v>8.4994092980669222</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9.3538204078285538</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1.2496459529212451</c:v>
                </c:pt>
                <c:pt idx="1">
                  <c:v>1.170713500954605</c:v>
                </c:pt>
                <c:pt idx="2">
                  <c:v>1.5005907019330778</c:v>
                </c:pt>
                <c:pt idx="3">
                  <c:v>0.64617959217144616</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6.8428983464369058</c:v>
                </c:pt>
                <c:pt idx="1">
                  <c:v>6.9164801039763031</c:v>
                </c:pt>
                <c:pt idx="2">
                  <c:v>6.7546514862529534</c:v>
                </c:pt>
                <c:pt idx="3">
                  <c:v>7.3923448621269561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3.1571016535630942</c:v>
                </c:pt>
                <c:pt idx="1">
                  <c:v>3.0835198960236969</c:v>
                </c:pt>
                <c:pt idx="2">
                  <c:v>3.2453485137470466</c:v>
                </c:pt>
                <c:pt idx="3">
                  <c:v>2.6076551378730439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8.2513234304224969</c:v>
                </c:pt>
                <c:pt idx="1">
                  <c:v>8.6288577313243167</c:v>
                </c:pt>
                <c:pt idx="2">
                  <c:v>8.0740819792492822</c:v>
                </c:pt>
                <c:pt idx="3">
                  <c:v>8.1111568527092182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1.7486765695775031</c:v>
                </c:pt>
                <c:pt idx="1">
                  <c:v>1.3711422686756833</c:v>
                </c:pt>
                <c:pt idx="2">
                  <c:v>1.9259180207507178</c:v>
                </c:pt>
                <c:pt idx="3">
                  <c:v>1.8888431472907818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8.9378407978845242</c:v>
                </c:pt>
                <c:pt idx="1">
                  <c:v>8.9344497787824402</c:v>
                </c:pt>
                <c:pt idx="2">
                  <c:v>8.8982624766684584</c:v>
                </c:pt>
                <c:pt idx="3">
                  <c:v>9.1601838471881543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1.0621592021154758</c:v>
                </c:pt>
                <c:pt idx="1">
                  <c:v>1.0655502212175598</c:v>
                </c:pt>
                <c:pt idx="2">
                  <c:v>1.1017375233315416</c:v>
                </c:pt>
                <c:pt idx="3">
                  <c:v>0.83981615281184574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4.1585458396105484</c:v>
                </c:pt>
                <c:pt idx="1">
                  <c:v>4.4395073946268111</c:v>
                </c:pt>
                <c:pt idx="2">
                  <c:v>4.1263224085983943</c:v>
                </c:pt>
                <c:pt idx="3">
                  <c:v>4.8155455945126846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(88)</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5.8414541603894516</c:v>
                </c:pt>
                <c:pt idx="1">
                  <c:v>5.5604926053731889</c:v>
                </c:pt>
                <c:pt idx="2">
                  <c:v>5.8736775914016057</c:v>
                </c:pt>
                <c:pt idx="3">
                  <c:v>5.1844544054873154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Sheet1!$G$2:$G$7</c:f>
              <c:numCache>
                <c:formatCode>0.0;;</c:formatCode>
                <c:ptCount val="6"/>
                <c:pt idx="0">
                  <c:v>8.7129927059619146</c:v>
                </c:pt>
                <c:pt idx="1">
                  <c:v>8.8405755586915333</c:v>
                </c:pt>
                <c:pt idx="2">
                  <c:v>8.6552064735436947</c:v>
                </c:pt>
                <c:pt idx="3">
                  <c:v>8.8131669497864973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(88)</c:v>
                </c:pt>
                <c:pt idx="2">
                  <c:v>Charing Cross Hospital (166)</c:v>
                </c:pt>
                <c:pt idx="3">
                  <c:v>Hammersmith Hospital (98)</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1.2870072940380854</c:v>
                </c:pt>
                <c:pt idx="1">
                  <c:v>1.1594244413084667</c:v>
                </c:pt>
                <c:pt idx="2">
                  <c:v>1.3447935264563053</c:v>
                </c:pt>
                <c:pt idx="3">
                  <c:v>1.1868330502135027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Sheet1!$G$2:$G$7</c:f>
              <c:numCache>
                <c:formatCode>0.0;;</c:formatCode>
                <c:ptCount val="6"/>
                <c:pt idx="0">
                  <c:v>8.1278336715892756</c:v>
                </c:pt>
                <c:pt idx="1">
                  <c:v>8.0130917479944355</c:v>
                </c:pt>
                <c:pt idx="2">
                  <c:v>8.1215620930708941</c:v>
                </c:pt>
                <c:pt idx="3">
                  <c:v>8.2762762360157414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(275)</c:v>
                </c:pt>
                <c:pt idx="1">
                  <c:v>St Mary's Hospital (Hq) (70)</c:v>
                </c:pt>
                <c:pt idx="2">
                  <c:v>Charing Cross Hospital (122)</c:v>
                </c:pt>
                <c:pt idx="3">
                  <c:v>Hammersmith Hospital (70)</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1.8721663284107244</c:v>
                </c:pt>
                <c:pt idx="1">
                  <c:v>1.9869082520055645</c:v>
                </c:pt>
                <c:pt idx="2">
                  <c:v>1.8784379069291059</c:v>
                </c:pt>
                <c:pt idx="3">
                  <c:v>1.7237237639842586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Sheet1!$G$2:$G$7</c:f>
              <c:numCache>
                <c:formatCode>0.0;;</c:formatCode>
                <c:ptCount val="6"/>
                <c:pt idx="0">
                  <c:v>7.9322606581784836</c:v>
                </c:pt>
                <c:pt idx="1">
                  <c:v>7.7610975262814001</c:v>
                </c:pt>
                <c:pt idx="2">
                  <c:v>8.3299455960584208</c:v>
                </c:pt>
                <c:pt idx="3">
                  <c:v>8.2556646610643885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(181)</c:v>
                </c:pt>
                <c:pt idx="1">
                  <c:v>St Mary's Hospital (Hq) (31)</c:v>
                </c:pt>
                <c:pt idx="2">
                  <c:v>Charing Cross Hospital (81)</c:v>
                </c:pt>
                <c:pt idx="3">
                  <c:v>Hammersmith Hospital (59)</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2.0677393418215164</c:v>
                </c:pt>
                <c:pt idx="1">
                  <c:v>2.2389024737185999</c:v>
                </c:pt>
                <c:pt idx="2">
                  <c:v>1.6700544039415792</c:v>
                </c:pt>
                <c:pt idx="3">
                  <c:v>1.7443353389356115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Sheet1!$G$2:$G$7</c:f>
              <c:numCache>
                <c:formatCode>0.0;;</c:formatCode>
                <c:ptCount val="6"/>
                <c:pt idx="0">
                  <c:v>8.3987150657379352</c:v>
                </c:pt>
                <c:pt idx="1">
                  <c:v>8.2654287991732236</c:v>
                </c:pt>
                <c:pt idx="2">
                  <c:v>8.498719508533684</c:v>
                </c:pt>
                <c:pt idx="3">
                  <c:v>8.643953718470172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(162)</c:v>
                </c:pt>
                <c:pt idx="1">
                  <c:v>St Mary's Hospital (Hq) (34)</c:v>
                </c:pt>
                <c:pt idx="2">
                  <c:v>Charing Cross Hospital (82)</c:v>
                </c:pt>
                <c:pt idx="3">
                  <c:v>Hammersmith Hospital (39)</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1.6012849342620648</c:v>
                </c:pt>
                <c:pt idx="1">
                  <c:v>1.7345712008267764</c:v>
                </c:pt>
                <c:pt idx="2">
                  <c:v>1.501280491466316</c:v>
                </c:pt>
                <c:pt idx="3">
                  <c:v>1.356046281529828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Sheet1!$G$2:$G$7</c:f>
              <c:numCache>
                <c:formatCode>0.0;;</c:formatCode>
                <c:ptCount val="6"/>
                <c:pt idx="0">
                  <c:v>6.6455805112473367</c:v>
                </c:pt>
                <c:pt idx="1">
                  <c:v>6.1333677818761334</c:v>
                </c:pt>
                <c:pt idx="2">
                  <c:v>6.8233247550386009</c:v>
                </c:pt>
                <c:pt idx="3">
                  <c:v>6.9399628451817774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St Mary's Hospital (Hq) (45)</c:v>
                </c:pt>
                <c:pt idx="2">
                  <c:v>Charing Cross Hospital (73)</c:v>
                </c:pt>
                <c:pt idx="3">
                  <c:v>Hammersmith Hospital (50)</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3.3544194887526633</c:v>
                </c:pt>
                <c:pt idx="1">
                  <c:v>3.8666322181238666</c:v>
                </c:pt>
                <c:pt idx="2">
                  <c:v>3.1766752449613991</c:v>
                </c:pt>
                <c:pt idx="3">
                  <c:v>3.0600371548182226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Sheet1!$F$2:$F$7</c:f>
              <c:numCache>
                <c:formatCode>0.0;;</c:formatCode>
                <c:ptCount val="6"/>
                <c:pt idx="0">
                  <c:v>0</c:v>
                </c:pt>
                <c:pt idx="1">
                  <c:v>8.8038848679413242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Sheet1!$G$2:$G$7</c:f>
              <c:numCache>
                <c:formatCode>0.0;;</c:formatCode>
                <c:ptCount val="6"/>
                <c:pt idx="0">
                  <c:v>9.3792547960407475</c:v>
                </c:pt>
                <c:pt idx="1">
                  <c:v>0</c:v>
                </c:pt>
                <c:pt idx="2">
                  <c:v>9.4929436696443439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Sheet1!$H$2:$H$7</c:f>
              <c:numCache>
                <c:formatCode>0.0;;</c:formatCode>
                <c:ptCount val="6"/>
                <c:pt idx="0">
                  <c:v>0</c:v>
                </c:pt>
                <c:pt idx="1">
                  <c:v>0</c:v>
                </c:pt>
                <c:pt idx="2">
                  <c:v>0</c:v>
                </c:pt>
                <c:pt idx="3">
                  <c:v>9.7407661498948226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(83)</c:v>
                </c:pt>
                <c:pt idx="2">
                  <c:v>Charing Cross Hospital (157)</c:v>
                </c:pt>
                <c:pt idx="3">
                  <c:v>Hammersmith Hospital (89)</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0.62074520395925248</c:v>
                </c:pt>
                <c:pt idx="1">
                  <c:v>1.1961151320586758</c:v>
                </c:pt>
                <c:pt idx="2">
                  <c:v>0.50705633035565612</c:v>
                </c:pt>
                <c:pt idx="3">
                  <c:v>0.25923385010517741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Sheet1!$G$2:$G$7</c:f>
              <c:numCache>
                <c:formatCode>0.0;;</c:formatCode>
                <c:ptCount val="6"/>
                <c:pt idx="0">
                  <c:v>8.8366419789091051</c:v>
                </c:pt>
                <c:pt idx="1">
                  <c:v>8.8197605904993335</c:v>
                </c:pt>
                <c:pt idx="2">
                  <c:v>8.6188800999226967</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Sheet1!$H$2:$H$7</c:f>
              <c:numCache>
                <c:formatCode>0.0;;</c:formatCode>
                <c:ptCount val="6"/>
                <c:pt idx="0">
                  <c:v>0</c:v>
                </c:pt>
                <c:pt idx="1">
                  <c:v>0</c:v>
                </c:pt>
                <c:pt idx="2">
                  <c:v>0</c:v>
                </c:pt>
                <c:pt idx="3">
                  <c:v>9.2778112029958315</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(353)</c:v>
                </c:pt>
                <c:pt idx="1">
                  <c:v>St Mary's Hospital (Hq) (87)</c:v>
                </c:pt>
                <c:pt idx="2">
                  <c:v>Charing Cross Hospital (155)</c:v>
                </c:pt>
                <c:pt idx="3">
                  <c:v>Hammersmith Hospital (94)</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1.1633580210908949</c:v>
                </c:pt>
                <c:pt idx="1">
                  <c:v>1.1802394095006665</c:v>
                </c:pt>
                <c:pt idx="2">
                  <c:v>1.3811199000773033</c:v>
                </c:pt>
                <c:pt idx="3">
                  <c:v>0.72218879700416849</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Sheet1!$G$2:$G$7</c:f>
              <c:numCache>
                <c:formatCode>0.0;;</c:formatCode>
                <c:ptCount val="6"/>
                <c:pt idx="0">
                  <c:v>9.2240475068900096</c:v>
                </c:pt>
                <c:pt idx="1">
                  <c:v>9.0628318854480145</c:v>
                </c:pt>
                <c:pt idx="2">
                  <c:v>9.1176698281769362</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Sheet1!$I$2:$I$7</c:f>
              <c:numCache>
                <c:formatCode>0.0;;</c:formatCode>
                <c:ptCount val="6"/>
                <c:pt idx="0">
                  <c:v>0</c:v>
                </c:pt>
                <c:pt idx="1">
                  <c:v>0</c:v>
                </c:pt>
                <c:pt idx="2">
                  <c:v>0</c:v>
                </c:pt>
                <c:pt idx="3">
                  <c:v>9.7087534186778424</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(369)</c:v>
                </c:pt>
                <c:pt idx="1">
                  <c:v>St Mary's Hospital (Hq) (89)</c:v>
                </c:pt>
                <c:pt idx="2">
                  <c:v>Charing Cross Hospital (164)</c:v>
                </c:pt>
                <c:pt idx="3">
                  <c:v>Hammersmith Hospital (99)</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0.77595249310999037</c:v>
                </c:pt>
                <c:pt idx="1">
                  <c:v>0.93716811455198545</c:v>
                </c:pt>
                <c:pt idx="2">
                  <c:v>0.88233017182306384</c:v>
                </c:pt>
                <c:pt idx="3">
                  <c:v>0.29124658132215764</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Sheet1!$G$2:$G$7</c:f>
              <c:numCache>
                <c:formatCode>0.0;;</c:formatCode>
                <c:ptCount val="6"/>
                <c:pt idx="0">
                  <c:v>8.6822746943531612</c:v>
                </c:pt>
                <c:pt idx="1">
                  <c:v>8.9844099391293675</c:v>
                </c:pt>
                <c:pt idx="2">
                  <c:v>8.6958233317359834</c:v>
                </c:pt>
                <c:pt idx="3">
                  <c:v>8.770924258844552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(365)</c:v>
                </c:pt>
                <c:pt idx="1">
                  <c:v>St Mary's Hospital (Hq) (87)</c:v>
                </c:pt>
                <c:pt idx="2">
                  <c:v>Charing Cross Hospital (163)</c:v>
                </c:pt>
                <c:pt idx="3">
                  <c:v>Hammersmith Hospital (98)</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1.3177253056468388</c:v>
                </c:pt>
                <c:pt idx="1">
                  <c:v>1.0155900608706325</c:v>
                </c:pt>
                <c:pt idx="2">
                  <c:v>1.3041766682640166</c:v>
                </c:pt>
                <c:pt idx="3">
                  <c:v>1.229075741155448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Sheet1!$G$2:$G$7</c:f>
              <c:numCache>
                <c:formatCode>0.0;;</c:formatCode>
                <c:ptCount val="6"/>
                <c:pt idx="0">
                  <c:v>8.7428176462187288</c:v>
                </c:pt>
                <c:pt idx="1">
                  <c:v>8.7249584520331886</c:v>
                </c:pt>
                <c:pt idx="2">
                  <c:v>8.8015233736921594</c:v>
                </c:pt>
                <c:pt idx="3">
                  <c:v>8.5847925928998894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(84)</c:v>
                </c:pt>
                <c:pt idx="2">
                  <c:v>Charing Cross Hospital (159)</c:v>
                </c:pt>
                <c:pt idx="3">
                  <c:v>Hammersmith Hospital (95)</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1.2571823537812712</c:v>
                </c:pt>
                <c:pt idx="1">
                  <c:v>1.2750415479668114</c:v>
                </c:pt>
                <c:pt idx="2">
                  <c:v>1.1984766263078406</c:v>
                </c:pt>
                <c:pt idx="3">
                  <c:v>1.4152074071001106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Sheet1!$G$2:$G$7</c:f>
              <c:numCache>
                <c:formatCode>0.0;;</c:formatCode>
                <c:ptCount val="6"/>
                <c:pt idx="0">
                  <c:v>9.0904797553158794</c:v>
                </c:pt>
                <c:pt idx="1">
                  <c:v>9.127431701887275</c:v>
                </c:pt>
                <c:pt idx="2">
                  <c:v>9.035688113754837</c:v>
                </c:pt>
                <c:pt idx="3">
                  <c:v>9.2771165666795152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(89)</c:v>
                </c:pt>
                <c:pt idx="2">
                  <c:v>Charing Cross Hospital (164)</c:v>
                </c:pt>
                <c:pt idx="3">
                  <c:v>Hammersmith Hospital (98)</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0.90952024468412063</c:v>
                </c:pt>
                <c:pt idx="1">
                  <c:v>0.87256829811272496</c:v>
                </c:pt>
                <c:pt idx="2">
                  <c:v>0.96431188624516295</c:v>
                </c:pt>
                <c:pt idx="3">
                  <c:v>0.72288343332048477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Sheet1!$G$2:$G$7</c:f>
              <c:numCache>
                <c:formatCode>0.0;;</c:formatCode>
                <c:ptCount val="6"/>
                <c:pt idx="0">
                  <c:v>8.7366735618962217</c:v>
                </c:pt>
                <c:pt idx="1">
                  <c:v>8.9427463208400901</c:v>
                </c:pt>
                <c:pt idx="2">
                  <c:v>8.7281329252810096</c:v>
                </c:pt>
                <c:pt idx="3">
                  <c:v>8.6043819493048517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1.2633264381037783</c:v>
                </c:pt>
                <c:pt idx="1">
                  <c:v>1.0572536791599099</c:v>
                </c:pt>
                <c:pt idx="2">
                  <c:v>1.2718670747189904</c:v>
                </c:pt>
                <c:pt idx="3">
                  <c:v>1.3956180506951483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Sheet1!$G$2:$G$7</c:f>
              <c:numCache>
                <c:formatCode>0.0;;</c:formatCode>
                <c:ptCount val="6"/>
                <c:pt idx="0">
                  <c:v>8.098883662177041</c:v>
                </c:pt>
                <c:pt idx="1">
                  <c:v>8.3502392070649911</c:v>
                </c:pt>
                <c:pt idx="2">
                  <c:v>7.9180290900923662</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Sheet1!$I$2:$I$7</c:f>
              <c:numCache>
                <c:formatCode>0.0;;</c:formatCode>
                <c:ptCount val="6"/>
                <c:pt idx="0">
                  <c:v>0</c:v>
                </c:pt>
                <c:pt idx="1">
                  <c:v>0</c:v>
                </c:pt>
                <c:pt idx="2">
                  <c:v>0</c:v>
                </c:pt>
                <c:pt idx="3">
                  <c:v>8.7531567020252989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St Mary's Hospital (Hq) (87)</c:v>
                </c:pt>
                <c:pt idx="2">
                  <c:v>Charing Cross Hospital (162)</c:v>
                </c:pt>
                <c:pt idx="3">
                  <c:v>Hammersmith Hospital (98)</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1.901116337822959</c:v>
                </c:pt>
                <c:pt idx="1">
                  <c:v>1.6497607929350089</c:v>
                </c:pt>
                <c:pt idx="2">
                  <c:v>2.0819709099076338</c:v>
                </c:pt>
                <c:pt idx="3">
                  <c:v>1.2468432979747011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Sheet1!$G$2:$G$7</c:f>
              <c:numCache>
                <c:formatCode>0.0;;</c:formatCode>
                <c:ptCount val="6"/>
                <c:pt idx="0">
                  <c:v>7.8166297911923417</c:v>
                </c:pt>
                <c:pt idx="1">
                  <c:v>7.8645535610207133</c:v>
                </c:pt>
                <c:pt idx="2">
                  <c:v>7.6962143333025166</c:v>
                </c:pt>
                <c:pt idx="3">
                  <c:v>8.1200382090693637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(334)</c:v>
                </c:pt>
                <c:pt idx="1">
                  <c:v>St Mary's Hospital (Hq) (79)</c:v>
                </c:pt>
                <c:pt idx="2">
                  <c:v>Charing Cross Hospital (149)</c:v>
                </c:pt>
                <c:pt idx="3">
                  <c:v>Hammersmith Hospital (90)</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2.1833702088076583</c:v>
                </c:pt>
                <c:pt idx="1">
                  <c:v>2.1354464389792867</c:v>
                </c:pt>
                <c:pt idx="2">
                  <c:v>2.3037856666974834</c:v>
                </c:pt>
                <c:pt idx="3">
                  <c:v>1.8799617909306363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Sheet1!$G$2:$G$7</c:f>
              <c:numCache>
                <c:formatCode>0.0;;</c:formatCode>
                <c:ptCount val="6"/>
                <c:pt idx="0">
                  <c:v>7.2846885578258362</c:v>
                </c:pt>
                <c:pt idx="1">
                  <c:v>0</c:v>
                </c:pt>
                <c:pt idx="2">
                  <c:v>7.1142551587757206</c:v>
                </c:pt>
                <c:pt idx="3">
                  <c:v>7.6336643411675249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Sheet1!$I$2:$I$7</c:f>
              <c:numCache>
                <c:formatCode>0.0;;</c:formatCode>
                <c:ptCount val="6"/>
                <c:pt idx="0">
                  <c:v>0</c:v>
                </c:pt>
                <c:pt idx="1">
                  <c:v>8.1752016153345721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(351)</c:v>
                </c:pt>
                <c:pt idx="1">
                  <c:v>St Mary's Hospital (Hq) (82)</c:v>
                </c:pt>
                <c:pt idx="2">
                  <c:v>Charing Cross Hospital (157)</c:v>
                </c:pt>
                <c:pt idx="3">
                  <c:v>Hammersmith Hospital (96)</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2.7153114421741638</c:v>
                </c:pt>
                <c:pt idx="1">
                  <c:v>1.8247983846654279</c:v>
                </c:pt>
                <c:pt idx="2">
                  <c:v>2.8857448412242794</c:v>
                </c:pt>
                <c:pt idx="3">
                  <c:v>2.3663356588324751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Sheet1!$G$2:$G$7</c:f>
              <c:numCache>
                <c:formatCode>0.0;;</c:formatCode>
                <c:ptCount val="6"/>
                <c:pt idx="0">
                  <c:v>9.0769207254302877</c:v>
                </c:pt>
                <c:pt idx="1">
                  <c:v>9.109289991249053</c:v>
                </c:pt>
                <c:pt idx="2">
                  <c:v>8.9396300449761483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Sheet1!$I$2:$I$7</c:f>
              <c:numCache>
                <c:formatCode>0.0;;</c:formatCode>
                <c:ptCount val="6"/>
                <c:pt idx="0">
                  <c:v>0</c:v>
                </c:pt>
                <c:pt idx="1">
                  <c:v>0</c:v>
                </c:pt>
                <c:pt idx="2">
                  <c:v>0</c:v>
                </c:pt>
                <c:pt idx="3">
                  <c:v>9.5458259584092406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(86)</c:v>
                </c:pt>
                <c:pt idx="2">
                  <c:v>Charing Cross Hospital (165)</c:v>
                </c:pt>
                <c:pt idx="3">
                  <c:v>Hammersmith Hospital (99)</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0.92307927456971228</c:v>
                </c:pt>
                <c:pt idx="1">
                  <c:v>0.89071000875094697</c:v>
                </c:pt>
                <c:pt idx="2">
                  <c:v>1.0603699550238517</c:v>
                </c:pt>
                <c:pt idx="3">
                  <c:v>0.45417404159075936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Sheet1!$G$2:$G$7</c:f>
              <c:numCache>
                <c:formatCode>0.0;;</c:formatCode>
                <c:ptCount val="6"/>
                <c:pt idx="0">
                  <c:v>7.9424090323630203</c:v>
                </c:pt>
                <c:pt idx="1">
                  <c:v>7.9905114256744971</c:v>
                </c:pt>
                <c:pt idx="2">
                  <c:v>7.8110225881836941</c:v>
                </c:pt>
                <c:pt idx="3">
                  <c:v>8.2657979685836853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St Mary's Hospital (Hq) (74)</c:v>
                </c:pt>
                <c:pt idx="2">
                  <c:v>Charing Cross Hospital (143)</c:v>
                </c:pt>
                <c:pt idx="3">
                  <c:v>Hammersmith Hospital (82)</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2.0575909676369797</c:v>
                </c:pt>
                <c:pt idx="1">
                  <c:v>2.0094885743255029</c:v>
                </c:pt>
                <c:pt idx="2">
                  <c:v>2.1889774118163059</c:v>
                </c:pt>
                <c:pt idx="3">
                  <c:v>1.7342020314163147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Sheet1!$G$2:$G$7</c:f>
              <c:numCache>
                <c:formatCode>0.0;;</c:formatCode>
                <c:ptCount val="6"/>
                <c:pt idx="0">
                  <c:v>9.5537266870144819</c:v>
                </c:pt>
                <c:pt idx="1">
                  <c:v>9.5404077618156933</c:v>
                </c:pt>
                <c:pt idx="2">
                  <c:v>9.3666751133606265</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Sheet1!$I$2:$I$7</c:f>
              <c:numCache>
                <c:formatCode>0.0;;</c:formatCode>
                <c:ptCount val="6"/>
                <c:pt idx="0">
                  <c:v>0</c:v>
                </c:pt>
                <c:pt idx="1">
                  <c:v>0</c:v>
                </c:pt>
                <c:pt idx="2">
                  <c:v>0</c:v>
                </c:pt>
                <c:pt idx="3">
                  <c:v>9.8042193090124918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(367)</c:v>
                </c:pt>
                <c:pt idx="1">
                  <c:v>St Mary's Hospital (Hq) (88)</c:v>
                </c:pt>
                <c:pt idx="2">
                  <c:v>Charing Cross Hospital (163)</c:v>
                </c:pt>
                <c:pt idx="3">
                  <c:v>Hammersmith Hospital (99)</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0.44627331298551809</c:v>
                </c:pt>
                <c:pt idx="1">
                  <c:v>0.45959223818430672</c:v>
                </c:pt>
                <c:pt idx="2">
                  <c:v>0.63332488663937347</c:v>
                </c:pt>
                <c:pt idx="3">
                  <c:v>0.19578069098750817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Sheet1!$G$2:$G$7</c:f>
              <c:numCache>
                <c:formatCode>0.0;;</c:formatCode>
                <c:ptCount val="6"/>
                <c:pt idx="0">
                  <c:v>8.8855459923441469</c:v>
                </c:pt>
                <c:pt idx="1">
                  <c:v>9.1140117326448919</c:v>
                </c:pt>
                <c:pt idx="2">
                  <c:v>8.8398859560958929</c:v>
                </c:pt>
                <c:pt idx="3">
                  <c:v>8.9015377898969081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(303)</c:v>
                </c:pt>
                <c:pt idx="1">
                  <c:v>St Mary's Hospital (Hq) (74)</c:v>
                </c:pt>
                <c:pt idx="2">
                  <c:v>Charing Cross Hospital (136)</c:v>
                </c:pt>
                <c:pt idx="3">
                  <c:v>Hammersmith Hospital (77)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1.1144540076558531</c:v>
                </c:pt>
                <c:pt idx="1">
                  <c:v>0.88598826735510805</c:v>
                </c:pt>
                <c:pt idx="2">
                  <c:v>1.1601140439041071</c:v>
                </c:pt>
                <c:pt idx="3">
                  <c:v>1.0984622101030919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Sheet1!$G$2:$G$7</c:f>
              <c:numCache>
                <c:formatCode>0.0;;</c:formatCode>
                <c:ptCount val="6"/>
                <c:pt idx="0">
                  <c:v>8.2603679198298483</c:v>
                </c:pt>
                <c:pt idx="1">
                  <c:v>8.3515951546923706</c:v>
                </c:pt>
                <c:pt idx="2">
                  <c:v>8.1135893479439254</c:v>
                </c:pt>
                <c:pt idx="3">
                  <c:v>8.8076889772930009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(345)</c:v>
                </c:pt>
                <c:pt idx="1">
                  <c:v>St Mary's Hospital (Hq) (85)</c:v>
                </c:pt>
                <c:pt idx="2">
                  <c:v>Charing Cross Hospital (153)</c:v>
                </c:pt>
                <c:pt idx="3">
                  <c:v>Hammersmith Hospital (90)</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1.7396320801701517</c:v>
                </c:pt>
                <c:pt idx="1">
                  <c:v>1.6484048453076294</c:v>
                </c:pt>
                <c:pt idx="2">
                  <c:v>1.8864106520560746</c:v>
                </c:pt>
                <c:pt idx="3">
                  <c:v>1.1923110227069991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Sheet1!$G$2:$G$7</c:f>
              <c:numCache>
                <c:formatCode>0.0;;</c:formatCode>
                <c:ptCount val="6"/>
                <c:pt idx="0">
                  <c:v>7.7911974238883506</c:v>
                </c:pt>
                <c:pt idx="1">
                  <c:v>0</c:v>
                </c:pt>
                <c:pt idx="2">
                  <c:v>6.4739665188926816</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(62)</c:v>
                </c:pt>
                <c:pt idx="1">
                  <c:v>St Mary's Hospital (Hq) (-)</c:v>
                </c:pt>
                <c:pt idx="2">
                  <c:v>Charing Cross Hospital (30)</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2.2088025761116494</c:v>
                </c:pt>
                <c:pt idx="1">
                  <c:v>0</c:v>
                </c:pt>
                <c:pt idx="2">
                  <c:v>3.5260334811073184</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Sheet1!$G$2:$G$7</c:f>
              <c:numCache>
                <c:formatCode>0.0;;</c:formatCode>
                <c:ptCount val="6"/>
                <c:pt idx="0">
                  <c:v>8.2370286555334484</c:v>
                </c:pt>
                <c:pt idx="1">
                  <c:v>0</c:v>
                </c:pt>
                <c:pt idx="2">
                  <c:v>6.3784037916635459</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(63)</c:v>
                </c:pt>
                <c:pt idx="1">
                  <c:v>St Mary's Hospital (Hq) (-)</c:v>
                </c:pt>
                <c:pt idx="2">
                  <c:v>Charing Cross Hospital (30)</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1.7629713444665516</c:v>
                </c:pt>
                <c:pt idx="1">
                  <c:v>0</c:v>
                </c:pt>
                <c:pt idx="2">
                  <c:v>3.6215962083364541</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Sheet1!$F$2:$F$7</c:f>
              <c:numCache>
                <c:formatCode>0.0;;</c:formatCode>
                <c:ptCount val="6"/>
                <c:pt idx="0">
                  <c:v>6.40604607557081</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Sheet1!$G$2:$G$7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St Mary's Hospital (Hq) (-)</c:v>
                </c:pt>
                <c:pt idx="2">
                  <c:v>Charing Cross Hospital (-)</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3.59395392442919</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Sheet1!$G$2:$G$7</c:f>
              <c:numCache>
                <c:formatCode>0.0;;</c:formatCode>
                <c:ptCount val="6"/>
                <c:pt idx="0">
                  <c:v>8.1363346340470226</c:v>
                </c:pt>
                <c:pt idx="1">
                  <c:v>7.9814303959411026</c:v>
                </c:pt>
                <c:pt idx="2">
                  <c:v>7.8677682228078174</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(125)</c:v>
                </c:pt>
                <c:pt idx="1">
                  <c:v>St Mary's Hospital (Hq) (36)</c:v>
                </c:pt>
                <c:pt idx="2">
                  <c:v>Charing Cross Hospital (58)</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1.8636653659529774</c:v>
                </c:pt>
                <c:pt idx="1">
                  <c:v>2.0185696040588974</c:v>
                </c:pt>
                <c:pt idx="2">
                  <c:v>2.1322317771921826</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Sheet1!$G$2:$G$7</c:f>
              <c:numCache>
                <c:formatCode>0.0;;</c:formatCode>
                <c:ptCount val="6"/>
                <c:pt idx="0">
                  <c:v>7.9432682429851811</c:v>
                </c:pt>
                <c:pt idx="1">
                  <c:v>0</c:v>
                </c:pt>
                <c:pt idx="2">
                  <c:v>7.436368524697949</c:v>
                </c:pt>
                <c:pt idx="3">
                  <c:v>7.4693059855096582</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(113)</c:v>
                </c:pt>
                <c:pt idx="1">
                  <c:v>St Mary's Hospital (Hq) (-)</c:v>
                </c:pt>
                <c:pt idx="2">
                  <c:v>Charing Cross Hospital (49)</c:v>
                </c:pt>
                <c:pt idx="3">
                  <c:v>Hammersmith Hospital (32)</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2.0567317570148189</c:v>
                </c:pt>
                <c:pt idx="1">
                  <c:v>0</c:v>
                </c:pt>
                <c:pt idx="2">
                  <c:v>2.563631475302051</c:v>
                </c:pt>
                <c:pt idx="3">
                  <c:v>2.5306940144903418</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Sheet1!$G$2:$G$7</c:f>
              <c:numCache>
                <c:formatCode>0.0;;</c:formatCode>
                <c:ptCount val="6"/>
                <c:pt idx="0">
                  <c:v>6.0833973965060473</c:v>
                </c:pt>
                <c:pt idx="1">
                  <c:v>0</c:v>
                </c:pt>
                <c:pt idx="2">
                  <c:v>6.2241382745205529</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St Mary's Hospital (Hq) (-)</c:v>
                </c:pt>
                <c:pt idx="2">
                  <c:v>Charing Cross Hospital (42)</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3.9166026034939527</c:v>
                </c:pt>
                <c:pt idx="1">
                  <c:v>0</c:v>
                </c:pt>
                <c:pt idx="2">
                  <c:v>3.7758617254794471</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Sheet1!$G$2:$G$7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Sheet1!$G$2:$G$7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c:v>
                </c:pt>
                <c:pt idx="1">
                  <c:v>St Mary's Hospital (Hq) (-)</c:v>
                </c:pt>
                <c:pt idx="2">
                  <c:v>Charing Cross Hospital (-)</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Sheet1!$G$2:$G$7</c:f>
              <c:numCache>
                <c:formatCode>0.0;;</c:formatCode>
                <c:ptCount val="6"/>
                <c:pt idx="0">
                  <c:v>6.6981622089512403</c:v>
                </c:pt>
                <c:pt idx="1">
                  <c:v>6.4142413197258898</c:v>
                </c:pt>
                <c:pt idx="2">
                  <c:v>6.8610544929979316</c:v>
                </c:pt>
                <c:pt idx="3">
                  <c:v>7.2789003639685781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(355)</c:v>
                </c:pt>
                <c:pt idx="1">
                  <c:v>St Mary's Hospital (Hq) (86)</c:v>
                </c:pt>
                <c:pt idx="2">
                  <c:v>Charing Cross Hospital (158)</c:v>
                </c:pt>
                <c:pt idx="3">
                  <c:v>Hammersmith Hospital (95)</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3.3018377910487597</c:v>
                </c:pt>
                <c:pt idx="1">
                  <c:v>3.5857586802741102</c:v>
                </c:pt>
                <c:pt idx="2">
                  <c:v>3.1389455070020684</c:v>
                </c:pt>
                <c:pt idx="3">
                  <c:v>2.7210996360314219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Sheet1!$G$2:$G$7</c:f>
              <c:numCache>
                <c:formatCode>0.0;;</c:formatCode>
                <c:ptCount val="6"/>
                <c:pt idx="0">
                  <c:v>6.0868483375106814</c:v>
                </c:pt>
                <c:pt idx="1">
                  <c:v>5.79789798088221</c:v>
                </c:pt>
                <c:pt idx="2">
                  <c:v>6.4484408527405552</c:v>
                </c:pt>
                <c:pt idx="3">
                  <c:v>6.2150320986221672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(257)</c:v>
                </c:pt>
                <c:pt idx="1">
                  <c:v>St Mary's Hospital (Hq) (63)</c:v>
                </c:pt>
                <c:pt idx="2">
                  <c:v>Charing Cross Hospital (118)</c:v>
                </c:pt>
                <c:pt idx="3">
                  <c:v>Hammersmith Hospital (67)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3.9131516624893186</c:v>
                </c:pt>
                <c:pt idx="1">
                  <c:v>4.20210201911779</c:v>
                </c:pt>
                <c:pt idx="2">
                  <c:v>3.5515591472594448</c:v>
                </c:pt>
                <c:pt idx="3">
                  <c:v>3.7849679013778328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Sheet1!$G$2:$G$7</c:f>
              <c:numCache>
                <c:formatCode>0.0;;</c:formatCode>
                <c:ptCount val="6"/>
                <c:pt idx="0">
                  <c:v>7.9889146374944842</c:v>
                </c:pt>
                <c:pt idx="1">
                  <c:v>7.9668757197129656</c:v>
                </c:pt>
                <c:pt idx="2">
                  <c:v>8.4682239035363995</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(121)</c:v>
                </c:pt>
                <c:pt idx="1">
                  <c:v>St Mary's Hospital (Hq) (31)</c:v>
                </c:pt>
                <c:pt idx="2">
                  <c:v>Charing Cross Hospital (59)</c:v>
                </c:pt>
                <c:pt idx="3">
                  <c:v>Hammersmith Hospital (-)</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2.0110853625055158</c:v>
                </c:pt>
                <c:pt idx="1">
                  <c:v>2.0331242802870344</c:v>
                </c:pt>
                <c:pt idx="2">
                  <c:v>1.5317760964636005</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Sheet1!$G$2:$G$7</c:f>
              <c:numCache>
                <c:formatCode>0.0;;</c:formatCode>
                <c:ptCount val="6"/>
                <c:pt idx="0">
                  <c:v>6.9971152036927053</c:v>
                </c:pt>
                <c:pt idx="1">
                  <c:v>6.7416623328552268</c:v>
                </c:pt>
                <c:pt idx="2">
                  <c:v>6.91785087129165</c:v>
                </c:pt>
                <c:pt idx="3">
                  <c:v>7.7358589115836258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(371)</c:v>
                </c:pt>
                <c:pt idx="1">
                  <c:v>St Mary's Hospital (Hq) (89)</c:v>
                </c:pt>
                <c:pt idx="2">
                  <c:v>Charing Cross Hospital (168)</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3.0028847963072947</c:v>
                </c:pt>
                <c:pt idx="1">
                  <c:v>3.2583376671447732</c:v>
                </c:pt>
                <c:pt idx="2">
                  <c:v>3.08214912870835</c:v>
                </c:pt>
                <c:pt idx="3">
                  <c:v>2.2641410884163742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Sheet1!$G$2:$G$7</c:f>
              <c:numCache>
                <c:formatCode>0.0;;</c:formatCode>
                <c:ptCount val="6"/>
                <c:pt idx="0">
                  <c:v>8.1053632237011062</c:v>
                </c:pt>
                <c:pt idx="1">
                  <c:v>7.6250987709712312</c:v>
                </c:pt>
                <c:pt idx="2">
                  <c:v>8.29708359963373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Sheet1!$I$2:$I$7</c:f>
              <c:numCache>
                <c:formatCode>0.0;;</c:formatCode>
                <c:ptCount val="6"/>
                <c:pt idx="0">
                  <c:v>0</c:v>
                </c:pt>
                <c:pt idx="1">
                  <c:v>0</c:v>
                </c:pt>
                <c:pt idx="2">
                  <c:v>0</c:v>
                </c:pt>
                <c:pt idx="3">
                  <c:v>8.9171174471391978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(350)</c:v>
                </c:pt>
                <c:pt idx="1">
                  <c:v>St Mary's Hospital (Hq) (83)</c:v>
                </c:pt>
                <c:pt idx="2">
                  <c:v>Charing Cross Hospital (155)</c:v>
                </c:pt>
                <c:pt idx="3">
                  <c:v>Hammersmith Hospital (95)</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1.8946367762988938</c:v>
                </c:pt>
                <c:pt idx="1">
                  <c:v>2.3749012290287688</c:v>
                </c:pt>
                <c:pt idx="2">
                  <c:v>1.70291640036627</c:v>
                </c:pt>
                <c:pt idx="3">
                  <c:v>1.0828825528608022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Sheet1!$G$2:$G$7</c:f>
              <c:numCache>
                <c:formatCode>0.0;;</c:formatCode>
                <c:ptCount val="6"/>
                <c:pt idx="0">
                  <c:v>8.8018291761269065</c:v>
                </c:pt>
                <c:pt idx="1">
                  <c:v>8.8353800493086538</c:v>
                </c:pt>
                <c:pt idx="2">
                  <c:v>8.9570018122281372</c:v>
                </c:pt>
                <c:pt idx="3">
                  <c:v>8.8248684806802125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(289)</c:v>
                </c:pt>
                <c:pt idx="1">
                  <c:v>St Mary's Hospital (Hq) (62)</c:v>
                </c:pt>
                <c:pt idx="2">
                  <c:v>Charing Cross Hospital (129)</c:v>
                </c:pt>
                <c:pt idx="3">
                  <c:v>Hammersmith Hospital (83)</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1.1981708238730935</c:v>
                </c:pt>
                <c:pt idx="1">
                  <c:v>1.1646199506913462</c:v>
                </c:pt>
                <c:pt idx="2">
                  <c:v>1.0429981877718628</c:v>
                </c:pt>
                <c:pt idx="3">
                  <c:v>1.1751315193197875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Sheet1!$G$2:$G$7</c:f>
              <c:numCache>
                <c:formatCode>0.0;;</c:formatCode>
                <c:ptCount val="6"/>
                <c:pt idx="0">
                  <c:v>6.689097836091797</c:v>
                </c:pt>
                <c:pt idx="1">
                  <c:v>6.9255704811358942</c:v>
                </c:pt>
                <c:pt idx="2">
                  <c:v>7.0687011913481967</c:v>
                </c:pt>
                <c:pt idx="3">
                  <c:v>6.7205338461625006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(220)</c:v>
                </c:pt>
                <c:pt idx="1">
                  <c:v>St Mary's Hospital (Hq) (55)</c:v>
                </c:pt>
                <c:pt idx="2">
                  <c:v>Charing Cross Hospital (98)</c:v>
                </c:pt>
                <c:pt idx="3">
                  <c:v>Hammersmith Hospital (55)</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3.310902163908203</c:v>
                </c:pt>
                <c:pt idx="1">
                  <c:v>3.0744295188641058</c:v>
                </c:pt>
                <c:pt idx="2">
                  <c:v>2.9312988086518033</c:v>
                </c:pt>
                <c:pt idx="3">
                  <c:v>3.2794661538374994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Sheet1!$G$2:$G$7</c:f>
              <c:numCache>
                <c:formatCode>0.0;;</c:formatCode>
                <c:ptCount val="6"/>
                <c:pt idx="0">
                  <c:v>4.9697127020509466</c:v>
                </c:pt>
                <c:pt idx="1">
                  <c:v>4.8242286410651856</c:v>
                </c:pt>
                <c:pt idx="2">
                  <c:v>5.1121890813242636</c:v>
                </c:pt>
                <c:pt idx="3">
                  <c:v>4.5803968930016223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(296)</c:v>
                </c:pt>
                <c:pt idx="1">
                  <c:v>St Mary's Hospital (Hq) (73)</c:v>
                </c:pt>
                <c:pt idx="2">
                  <c:v>Charing Cross Hospital (135)</c:v>
                </c:pt>
                <c:pt idx="3">
                  <c:v>Hammersmith Hospital (74)</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5.0302872979490534</c:v>
                </c:pt>
                <c:pt idx="1">
                  <c:v>5.1757713589348144</c:v>
                </c:pt>
                <c:pt idx="2">
                  <c:v>4.8878109186757364</c:v>
                </c:pt>
                <c:pt idx="3">
                  <c:v>5.4196031069983777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Sheet1!$G$2:$G$7</c:f>
              <c:numCache>
                <c:formatCode>0.0;;</c:formatCode>
                <c:ptCount val="6"/>
                <c:pt idx="0">
                  <c:v>6.9541174652801079</c:v>
                </c:pt>
                <c:pt idx="1">
                  <c:v>7.0707626534210259</c:v>
                </c:pt>
                <c:pt idx="2">
                  <c:v>6.8248364939256447</c:v>
                </c:pt>
                <c:pt idx="3">
                  <c:v>7.0501757182906113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(348)</c:v>
                </c:pt>
                <c:pt idx="1">
                  <c:v>St Mary's Hospital (Hq) (85)</c:v>
                </c:pt>
                <c:pt idx="2">
                  <c:v>Charing Cross Hospital (155)</c:v>
                </c:pt>
                <c:pt idx="3">
                  <c:v>Hammersmith Hospital (93)</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3.0458825347198921</c:v>
                </c:pt>
                <c:pt idx="1">
                  <c:v>2.9292373465789741</c:v>
                </c:pt>
                <c:pt idx="2">
                  <c:v>3.1751635060743553</c:v>
                </c:pt>
                <c:pt idx="3">
                  <c:v>2.9498242817093887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Sheet1!$G$2:$G$7</c:f>
              <c:numCache>
                <c:formatCode>0.0;;</c:formatCode>
                <c:ptCount val="6"/>
                <c:pt idx="0">
                  <c:v>8.0805635247205601</c:v>
                </c:pt>
                <c:pt idx="1">
                  <c:v>8.1308752048075323</c:v>
                </c:pt>
                <c:pt idx="2">
                  <c:v>8.1640101088807828</c:v>
                </c:pt>
                <c:pt idx="3">
                  <c:v>7.9072652615127561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(343)</c:v>
                </c:pt>
                <c:pt idx="1">
                  <c:v>St Mary's Hospital (Hq) (83)</c:v>
                </c:pt>
                <c:pt idx="2">
                  <c:v>Charing Cross Hospital (152)</c:v>
                </c:pt>
                <c:pt idx="3">
                  <c:v>Hammersmith Hospital (91)</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1.9194364752794399</c:v>
                </c:pt>
                <c:pt idx="1">
                  <c:v>1.8691247951924677</c:v>
                </c:pt>
                <c:pt idx="2">
                  <c:v>1.8359898911192172</c:v>
                </c:pt>
                <c:pt idx="3">
                  <c:v>2.0927347384872439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Sheet1!$G$2:$G$7</c:f>
              <c:numCache>
                <c:formatCode>0.0;;</c:formatCode>
                <c:ptCount val="6"/>
                <c:pt idx="0">
                  <c:v>8.0786513134488303</c:v>
                </c:pt>
                <c:pt idx="1">
                  <c:v>8.2538766101427044</c:v>
                </c:pt>
                <c:pt idx="2">
                  <c:v>0</c:v>
                </c:pt>
                <c:pt idx="3">
                  <c:v>7.3122567247873764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Sheet1!$I$2:$I$7</c:f>
              <c:numCache>
                <c:formatCode>0.0;;</c:formatCode>
                <c:ptCount val="6"/>
                <c:pt idx="0">
                  <c:v>0</c:v>
                </c:pt>
                <c:pt idx="1">
                  <c:v>0</c:v>
                </c:pt>
                <c:pt idx="2">
                  <c:v>8.7749763723931853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St Mary's Hospital (Hq) (51)</c:v>
                </c:pt>
                <c:pt idx="2">
                  <c:v>Charing Cross Hospital (86)</c:v>
                </c:pt>
                <c:pt idx="3">
                  <c:v>Hammersmith Hospital (44)</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1.9213486865511697</c:v>
                </c:pt>
                <c:pt idx="1">
                  <c:v>1.7461233898572956</c:v>
                </c:pt>
                <c:pt idx="2">
                  <c:v>1.2250236276068147</c:v>
                </c:pt>
                <c:pt idx="3">
                  <c:v>2.6877432752126236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Sheet1!$E$2:$E$7</c:f>
              <c:numCache>
                <c:formatCode>0.0;;</c:formatCode>
                <c:ptCount val="6"/>
                <c:pt idx="0">
                  <c:v>5.5607661242403523</c:v>
                </c:pt>
                <c:pt idx="1">
                  <c:v>5.0531747132568583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Sheet1!$G$2:$G$7</c:f>
              <c:numCache>
                <c:formatCode>0.0;;</c:formatCode>
                <c:ptCount val="6"/>
                <c:pt idx="0">
                  <c:v>0</c:v>
                </c:pt>
                <c:pt idx="1">
                  <c:v>0</c:v>
                </c:pt>
                <c:pt idx="2">
                  <c:v>5.914096725103513</c:v>
                </c:pt>
                <c:pt idx="3">
                  <c:v>6.2618918303449282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St Mary's Hospital (Hq) (58)</c:v>
                </c:pt>
                <c:pt idx="2">
                  <c:v>Charing Cross Hospital (96)</c:v>
                </c:pt>
                <c:pt idx="3">
                  <c:v>Hammersmith Hospital (51)</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4.4392338757596477</c:v>
                </c:pt>
                <c:pt idx="1">
                  <c:v>4.9468252867431417</c:v>
                </c:pt>
                <c:pt idx="2">
                  <c:v>4.085903274896487</c:v>
                </c:pt>
                <c:pt idx="3">
                  <c:v>3.7381081696550718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9.1492880218264041</c:v>
                </c:pt>
                <c:pt idx="1">
                  <c:v>9.1186729653465282</c:v>
                </c:pt>
                <c:pt idx="2">
                  <c:v>9.1296415005718021</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9.4143872832339444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St Mary's Hospital (Hq) (89)</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0.8507119781735959</c:v>
                </c:pt>
                <c:pt idx="1">
                  <c:v>0.88132703465347184</c:v>
                </c:pt>
                <c:pt idx="2">
                  <c:v>0.87035849942819787</c:v>
                </c:pt>
                <c:pt idx="3">
                  <c:v>0.58561271676605564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Sheet1!$G$2:$G$7</c:f>
              <c:numCache>
                <c:formatCode>0.0;;</c:formatCode>
                <c:ptCount val="6"/>
                <c:pt idx="0">
                  <c:v>9.2561848601390349</c:v>
                </c:pt>
                <c:pt idx="1">
                  <c:v>9.1607449339912801</c:v>
                </c:pt>
                <c:pt idx="2">
                  <c:v>9.2420987806136843</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Sheet1!$I$2:$I$7</c:f>
              <c:numCache>
                <c:formatCode>0.0;;</c:formatCode>
                <c:ptCount val="6"/>
                <c:pt idx="0">
                  <c:v>0</c:v>
                </c:pt>
                <c:pt idx="1">
                  <c:v>0</c:v>
                </c:pt>
                <c:pt idx="2">
                  <c:v>0</c:v>
                </c:pt>
                <c:pt idx="3">
                  <c:v>9.5529168931640953</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(360)</c:v>
                </c:pt>
                <c:pt idx="1">
                  <c:v>St Mary's Hospital (Hq) (89)</c:v>
                </c:pt>
                <c:pt idx="2">
                  <c:v>Charing Cross Hospital (159)</c:v>
                </c:pt>
                <c:pt idx="3">
                  <c:v>Hammersmith Hospital (96)</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0.74381513986096515</c:v>
                </c:pt>
                <c:pt idx="1">
                  <c:v>0.83925506600871991</c:v>
                </c:pt>
                <c:pt idx="2">
                  <c:v>0.75790121938631572</c:v>
                </c:pt>
                <c:pt idx="3">
                  <c:v>0.44708310683590469</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Sheet1!$G$2:$G$7</c:f>
              <c:numCache>
                <c:formatCode>0.0;;</c:formatCode>
                <c:ptCount val="6"/>
                <c:pt idx="0">
                  <c:v>8.3770576277561162</c:v>
                </c:pt>
                <c:pt idx="1">
                  <c:v>8.482220474515163</c:v>
                </c:pt>
                <c:pt idx="2">
                  <c:v>8.1381279291001931</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Sheet1!$I$2:$I$7</c:f>
              <c:numCache>
                <c:formatCode>0.0;;</c:formatCode>
                <c:ptCount val="6"/>
                <c:pt idx="0">
                  <c:v>0</c:v>
                </c:pt>
                <c:pt idx="1">
                  <c:v>0</c:v>
                </c:pt>
                <c:pt idx="2">
                  <c:v>0</c:v>
                </c:pt>
                <c:pt idx="3">
                  <c:v>8.9628914012082088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(368)</c:v>
                </c:pt>
                <c:pt idx="1">
                  <c:v>St Mary's Hospital (Hq) (91)</c:v>
                </c:pt>
                <c:pt idx="2">
                  <c:v>Charing Cross Hospital (163)</c:v>
                </c:pt>
                <c:pt idx="3">
                  <c:v>Hammersmith Hospital (97)</c:v>
                </c:pt>
                <c:pt idx="4">
                  <c:v>Queen Charlotte's Hospital (-)</c:v>
                </c:pt>
                <c:pt idx="5">
                  <c:v>Western Eye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1.6229423722438838</c:v>
                </c:pt>
                <c:pt idx="1">
                  <c:v>1.517779525484837</c:v>
                </c:pt>
                <c:pt idx="2">
                  <c:v>1.8618720708998069</c:v>
                </c:pt>
                <c:pt idx="3">
                  <c:v>1.0371085987917912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6.830039373883225</c:v>
                </c:pt>
                <c:pt idx="1">
                  <c:v>7.3650070418616789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7.8441881874143053</c:v>
                </c:pt>
                <c:pt idx="1">
                  <c:v>7.9570249451758883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7.8814982469430026</c:v>
                </c:pt>
                <c:pt idx="1">
                  <c:v>7.2889160926924541</c:v>
                </c:pt>
                <c:pt idx="2">
                  <c:v>7.0203953752014936</c:v>
                </c:pt>
                <c:pt idx="3">
                  <c:v>7.1678973310586951</c:v>
                </c:pt>
                <c:pt idx="4">
                  <c:v>7.0994500308011252</c:v>
                </c:pt>
                <c:pt idx="5">
                  <c:v>7.0617161123117977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6.7149497298872012</c:v>
                </c:pt>
                <c:pt idx="1">
                  <c:v>7.1503718079398144</c:v>
                </c:pt>
                <c:pt idx="2">
                  <c:v>6.8428983464369058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8.384818835534567</c:v>
                </c:pt>
                <c:pt idx="1">
                  <c:v>8.6423980705141297</c:v>
                </c:pt>
                <c:pt idx="2">
                  <c:v>8.7503540470787549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8.4133541691201508</c:v>
                </c:pt>
                <c:pt idx="1">
                  <c:v>8.3017092237198362</c:v>
                </c:pt>
                <c:pt idx="2">
                  <c:v>8.2513234304224969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8.8569450614676182</c:v>
                </c:pt>
                <c:pt idx="1">
                  <c:v>8.7144378707467531</c:v>
                </c:pt>
                <c:pt idx="2">
                  <c:v>8.9378407978845242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3.7765323612355188</c:v>
                </c:pt>
                <c:pt idx="1">
                  <c:v>3.8217534528340522</c:v>
                </c:pt>
                <c:pt idx="2">
                  <c:v>4.1585458396105484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9.0934155311133029</c:v>
                </c:pt>
                <c:pt idx="1">
                  <c:v>8.8861708773205592</c:v>
                </c:pt>
                <c:pt idx="2">
                  <c:v>8.8502005054955397</c:v>
                </c:pt>
                <c:pt idx="3">
                  <c:v>8.7197237135283707</c:v>
                </c:pt>
                <c:pt idx="4">
                  <c:v>8.6599754431982525</c:v>
                </c:pt>
                <c:pt idx="5">
                  <c:v>8.7129927059619146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8.4310330467374222</c:v>
                </c:pt>
                <c:pt idx="1">
                  <c:v>7.9830265643769964</c:v>
                </c:pt>
                <c:pt idx="2">
                  <c:v>7.8527806079517104</c:v>
                </c:pt>
                <c:pt idx="3">
                  <c:v>7.971299389165563</c:v>
                </c:pt>
                <c:pt idx="4">
                  <c:v>7.6351336974374009</c:v>
                </c:pt>
                <c:pt idx="5">
                  <c:v>8.1278336715892756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8.2270973288596476</c:v>
                </c:pt>
                <c:pt idx="1">
                  <c:v>7.97574836652407</c:v>
                </c:pt>
                <c:pt idx="2">
                  <c:v>8.0720631302191848</c:v>
                </c:pt>
                <c:pt idx="3">
                  <c:v>7.9946758952954227</c:v>
                </c:pt>
                <c:pt idx="4">
                  <c:v>7.8503703221152454</c:v>
                </c:pt>
                <c:pt idx="5">
                  <c:v>7.9322606581784836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8.0566646250295122</c:v>
                </c:pt>
                <c:pt idx="1">
                  <c:v>8.3987150657379352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6.0731741783951776</c:v>
                </c:pt>
                <c:pt idx="1">
                  <c:v>6.6455805112473367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9.4921757804685587</c:v>
                </c:pt>
                <c:pt idx="1">
                  <c:v>9.4838757570515586</c:v>
                </c:pt>
                <c:pt idx="2">
                  <c:v>9.3873803453745417</c:v>
                </c:pt>
                <c:pt idx="3">
                  <c:v>9.2792726126176746</c:v>
                </c:pt>
                <c:pt idx="4">
                  <c:v>9.4558186837611782</c:v>
                </c:pt>
                <c:pt idx="5">
                  <c:v>9.3792547960407475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9.059254006552619</c:v>
                </c:pt>
                <c:pt idx="1">
                  <c:v>8.8296632966567206</c:v>
                </c:pt>
                <c:pt idx="2">
                  <c:v>8.8152505762104791</c:v>
                </c:pt>
                <c:pt idx="3">
                  <c:v>8.9510585688556308</c:v>
                </c:pt>
                <c:pt idx="4">
                  <c:v>8.9634904863848561</c:v>
                </c:pt>
                <c:pt idx="5">
                  <c:v>8.8366419789091051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9.3241804291855619</c:v>
                </c:pt>
                <c:pt idx="1">
                  <c:v>9.189609831679638</c:v>
                </c:pt>
                <c:pt idx="2">
                  <c:v>9.1534672159628396</c:v>
                </c:pt>
                <c:pt idx="3">
                  <c:v>9.1822925173367995</c:v>
                </c:pt>
                <c:pt idx="4">
                  <c:v>9.3037090035370831</c:v>
                </c:pt>
                <c:pt idx="5">
                  <c:v>9.2240475068900096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8.5257732563639976</c:v>
                </c:pt>
                <c:pt idx="1">
                  <c:v>8.1474124734502276</c:v>
                </c:pt>
                <c:pt idx="2">
                  <c:v>8.4844240228483692</c:v>
                </c:pt>
                <c:pt idx="3">
                  <c:v>8.6255257362925235</c:v>
                </c:pt>
                <c:pt idx="4">
                  <c:v>8.7726412341636824</c:v>
                </c:pt>
                <c:pt idx="5">
                  <c:v>8.6822746943531612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9.0053506389324536</c:v>
                </c:pt>
                <c:pt idx="1">
                  <c:v>8.5853055415259636</c:v>
                </c:pt>
                <c:pt idx="2">
                  <c:v>8.7576973206937474</c:v>
                </c:pt>
                <c:pt idx="3">
                  <c:v>8.3110977991299535</c:v>
                </c:pt>
                <c:pt idx="4">
                  <c:v>8.5836432989895854</c:v>
                </c:pt>
                <c:pt idx="5">
                  <c:v>8.7428176462187288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9.2013842070141383</c:v>
                </c:pt>
                <c:pt idx="1">
                  <c:v>8.7683491810992891</c:v>
                </c:pt>
                <c:pt idx="2">
                  <c:v>8.8661955203143705</c:v>
                </c:pt>
                <c:pt idx="3">
                  <c:v>8.8116618386163861</c:v>
                </c:pt>
                <c:pt idx="4">
                  <c:v>8.7357471073205435</c:v>
                </c:pt>
                <c:pt idx="5">
                  <c:v>9.0904797553158794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8.4893767706636396</c:v>
                </c:pt>
                <c:pt idx="1">
                  <c:v>8.2882111508113407</c:v>
                </c:pt>
                <c:pt idx="2">
                  <c:v>8.3571410614898962</c:v>
                </c:pt>
                <c:pt idx="3">
                  <c:v>8.2505907065672144</c:v>
                </c:pt>
                <c:pt idx="4">
                  <c:v>8.5719535283200514</c:v>
                </c:pt>
                <c:pt idx="5">
                  <c:v>8.7366735618962217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8.1597856936035331</c:v>
                </c:pt>
                <c:pt idx="1">
                  <c:v>7.7935396778943593</c:v>
                </c:pt>
                <c:pt idx="2">
                  <c:v>7.706896664984126</c:v>
                </c:pt>
                <c:pt idx="3">
                  <c:v>7.8598521176112301</c:v>
                </c:pt>
                <c:pt idx="4">
                  <c:v>8.1817543712966661</c:v>
                </c:pt>
                <c:pt idx="5">
                  <c:v>8.098883662177041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7.9218663765573902</c:v>
                </c:pt>
                <c:pt idx="1">
                  <c:v>7.8697987926893997</c:v>
                </c:pt>
                <c:pt idx="2">
                  <c:v>7.6751593247367964</c:v>
                </c:pt>
                <c:pt idx="3">
                  <c:v>7.6114066319476548</c:v>
                </c:pt>
                <c:pt idx="4">
                  <c:v>7.8989102560651308</c:v>
                </c:pt>
                <c:pt idx="5">
                  <c:v>7.8166297911923417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7.2921244913652918</c:v>
                </c:pt>
                <c:pt idx="1">
                  <c:v>6.9950819279002232</c:v>
                </c:pt>
                <c:pt idx="2">
                  <c:v>7.0005128761147271</c:v>
                </c:pt>
                <c:pt idx="3">
                  <c:v>7.1602386891604848</c:v>
                </c:pt>
                <c:pt idx="4">
                  <c:v>7.2545382565813696</c:v>
                </c:pt>
                <c:pt idx="5">
                  <c:v>7.2846885578258362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8.9745850684970012</c:v>
                </c:pt>
                <c:pt idx="1">
                  <c:v>8.8151080741761145</c:v>
                </c:pt>
                <c:pt idx="2">
                  <c:v>8.8758329231347091</c:v>
                </c:pt>
                <c:pt idx="3">
                  <c:v>8.9372327273196372</c:v>
                </c:pt>
                <c:pt idx="4">
                  <c:v>9.1412988270455013</c:v>
                </c:pt>
                <c:pt idx="5">
                  <c:v>9.0769207254302877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7.5615927318434553</c:v>
                </c:pt>
                <c:pt idx="1">
                  <c:v>7.5674579530940633</c:v>
                </c:pt>
                <c:pt idx="2">
                  <c:v>7.6617445338672372</c:v>
                </c:pt>
                <c:pt idx="3">
                  <c:v>7.2716638325825818</c:v>
                </c:pt>
                <c:pt idx="4">
                  <c:v>7.6514742751176366</c:v>
                </c:pt>
                <c:pt idx="5">
                  <c:v>7.9424090323630203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9.531604112801519</c:v>
                </c:pt>
                <c:pt idx="1">
                  <c:v>9.2921148067512895</c:v>
                </c:pt>
                <c:pt idx="2">
                  <c:v>9.4131597226498407</c:v>
                </c:pt>
                <c:pt idx="3">
                  <c:v>9.420135230718186</c:v>
                </c:pt>
                <c:pt idx="4">
                  <c:v>9.3869013562274759</c:v>
                </c:pt>
                <c:pt idx="5">
                  <c:v>9.5537266870144819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9.1846559271073875</c:v>
                </c:pt>
                <c:pt idx="1">
                  <c:v>8.8340752991171492</c:v>
                </c:pt>
                <c:pt idx="2">
                  <c:v>8.9311083264868643</c:v>
                </c:pt>
                <c:pt idx="3">
                  <c:v>8.8340674855152894</c:v>
                </c:pt>
                <c:pt idx="4">
                  <c:v>9.0227028982999684</c:v>
                </c:pt>
                <c:pt idx="5">
                  <c:v>8.8855459923441469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8.6565074318866522</c:v>
                </c:pt>
                <c:pt idx="1">
                  <c:v>8.3700235385004653</c:v>
                </c:pt>
                <c:pt idx="2">
                  <c:v>8.3201356356596676</c:v>
                </c:pt>
                <c:pt idx="3">
                  <c:v>8.1948501318349329</c:v>
                </c:pt>
                <c:pt idx="4">
                  <c:v>8.3496267115073497</c:v>
                </c:pt>
                <c:pt idx="5">
                  <c:v>8.2603679198298483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8.6145282234630773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8.4705087576754714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7.3292854861884944</c:v>
                </c:pt>
                <c:pt idx="1">
                  <c:v>7.0462926435364981</c:v>
                </c:pt>
                <c:pt idx="2">
                  <c:v>7.1306363545022249</c:v>
                </c:pt>
                <c:pt idx="3">
                  <c:v>6.8455462365124458</c:v>
                </c:pt>
                <c:pt idx="4">
                  <c:v>6.650704200178744</c:v>
                </c:pt>
                <c:pt idx="5">
                  <c:v>6.6981622089512403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8.4384899756382978</c:v>
                </c:pt>
                <c:pt idx="1">
                  <c:v>8.7139040360254256</c:v>
                </c:pt>
                <c:pt idx="2">
                  <c:v>7.4825682131910503</c:v>
                </c:pt>
                <c:pt idx="3">
                  <c:v>7.9095807598625694</c:v>
                </c:pt>
                <c:pt idx="4">
                  <c:v>7.7645823340329967</c:v>
                </c:pt>
                <c:pt idx="5">
                  <c:v>7.9889146374944842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7.6019685159650061</c:v>
                </c:pt>
                <c:pt idx="1">
                  <c:v>7.2517869526593914</c:v>
                </c:pt>
                <c:pt idx="2">
                  <c:v>6.8505900259037764</c:v>
                </c:pt>
                <c:pt idx="3">
                  <c:v>7.1402626441664401</c:v>
                </c:pt>
                <c:pt idx="4">
                  <c:v>6.9868671197984904</c:v>
                </c:pt>
                <c:pt idx="5">
                  <c:v>6.9971152036927053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7.5834853360854089</c:v>
                </c:pt>
                <c:pt idx="1">
                  <c:v>8.2335897441049841</c:v>
                </c:pt>
                <c:pt idx="2">
                  <c:v>8.2350512543339622</c:v>
                </c:pt>
                <c:pt idx="3">
                  <c:v>8.1679844361590579</c:v>
                </c:pt>
                <c:pt idx="4">
                  <c:v>8.6226135315793808</c:v>
                </c:pt>
                <c:pt idx="5">
                  <c:v>8.1053632237011062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9.0108005919230969</c:v>
                </c:pt>
                <c:pt idx="1">
                  <c:v>8.8041806494982762</c:v>
                </c:pt>
                <c:pt idx="2">
                  <c:v>9.0062270701453482</c:v>
                </c:pt>
                <c:pt idx="3">
                  <c:v>8.9985605569283074</c:v>
                </c:pt>
                <c:pt idx="4">
                  <c:v>8.8018291761269065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5.3147972038209623</c:v>
                </c:pt>
                <c:pt idx="1">
                  <c:v>4.8730229946215742</c:v>
                </c:pt>
                <c:pt idx="2">
                  <c:v>4.6023532505733549</c:v>
                </c:pt>
                <c:pt idx="3">
                  <c:v>4.7503890330797516</c:v>
                </c:pt>
                <c:pt idx="4">
                  <c:v>4.8354007665394603</c:v>
                </c:pt>
                <c:pt idx="5">
                  <c:v>4.9697127020509466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6.817073226007075</c:v>
                </c:pt>
                <c:pt idx="1">
                  <c:v>6.9996460960109799</c:v>
                </c:pt>
                <c:pt idx="2">
                  <c:v>7.0942933655592508</c:v>
                </c:pt>
                <c:pt idx="3">
                  <c:v>6.7456092742220184</c:v>
                </c:pt>
                <c:pt idx="4">
                  <c:v>6.9658941757279802</c:v>
                </c:pt>
                <c:pt idx="5">
                  <c:v>6.9541174652801079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7.9276862558598502</c:v>
                </c:pt>
                <c:pt idx="1">
                  <c:v>7.7287765261884793</c:v>
                </c:pt>
                <c:pt idx="2">
                  <c:v>7.5367293701404652</c:v>
                </c:pt>
                <c:pt idx="3">
                  <c:v>7.5543418077930626</c:v>
                </c:pt>
                <c:pt idx="4">
                  <c:v>7.8948131378918243</c:v>
                </c:pt>
                <c:pt idx="5">
                  <c:v>8.0805635247205601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8.2529410774601093</c:v>
                </c:pt>
                <c:pt idx="1">
                  <c:v>8.7453579423414887</c:v>
                </c:pt>
                <c:pt idx="2">
                  <c:v>7.6096327890828199</c:v>
                </c:pt>
                <c:pt idx="3">
                  <c:v>7.8757882819284593</c:v>
                </c:pt>
                <c:pt idx="4">
                  <c:v>8.324438561027879</c:v>
                </c:pt>
                <c:pt idx="5">
                  <c:v>8.0786513134488303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6.3368828065746943</c:v>
                </c:pt>
                <c:pt idx="1">
                  <c:v>5.5607661242403523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9.0222342989034825</c:v>
                </c:pt>
                <c:pt idx="1">
                  <c:v>9.12348662828032</c:v>
                </c:pt>
                <c:pt idx="2">
                  <c:v>9.1492880218264041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9.391517339375941</c:v>
                </c:pt>
                <c:pt idx="1">
                  <c:v>9.2163220326188977</c:v>
                </c:pt>
                <c:pt idx="2">
                  <c:v>9.2414911248559832</c:v>
                </c:pt>
                <c:pt idx="3">
                  <c:v>9.2245623894017328</c:v>
                </c:pt>
                <c:pt idx="4">
                  <c:v>9.1409902151438995</c:v>
                </c:pt>
                <c:pt idx="5">
                  <c:v>9.2561848601390349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8.5098552678616191</c:v>
                </c:pt>
                <c:pt idx="1">
                  <c:v>8.2060058361056125</c:v>
                </c:pt>
                <c:pt idx="2">
                  <c:v>8.2505250866525834</c:v>
                </c:pt>
                <c:pt idx="3">
                  <c:v>8.2065222792845578</c:v>
                </c:pt>
                <c:pt idx="4">
                  <c:v>8.3330433301093763</c:v>
                </c:pt>
                <c:pt idx="5">
                  <c:v>8.3770576277561162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41439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RYJ | Imperial College Healthcare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41439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RYJ | Imperial College Healthcare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RYJ | Imperial College Healthcare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Imperial College Healthcare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2</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39362247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85391611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376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41154017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70821915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11088839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36693921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91418712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79218250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49215827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40059872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77922098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Imperial College Healthcare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Imperial College Healthcare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376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medicine to take at home:</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given information about medicines they were to take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discussing with patient whether they would need any additional equipment in their home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3133502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776196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91172911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009534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05602069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50007122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02536244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2627602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6878762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69314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44895629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602509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18750360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5111327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3086168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73601349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80594913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1171431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03882538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9589940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3324687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318052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51273543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1357174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51486864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45065047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29136228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89197441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47008115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2763706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3277073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000470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66268855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6906030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37778112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91725054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4287907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569165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6797182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887232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38554721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5697403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23585695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27936909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88809447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3379335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730085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190615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892603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92623143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610136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7883723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55861194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2331291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8907024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001292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7605993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3382772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7619969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57192706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5682543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67901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83268413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9789287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28876803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92376619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43258168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9340775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440349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93039886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8872620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48709549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1071982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041440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94578669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2522939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27646270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57340559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28996196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7399209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699932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48998385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0582924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3445252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26247422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6616323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9407561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2318221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14337344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06750931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77513067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8737508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11389648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67762183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6551111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27835188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1235075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16675908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1062028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111380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91256295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0183172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17359999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4934963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578845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069261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89518569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8254576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82249672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9893408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3172328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57466149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801452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24169791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68946424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9297592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176290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9861396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2847535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4151442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820723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0125547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1175740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5993905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6599932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6624085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1026844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476559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8491142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6325240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5394862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3335671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7331630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5921846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569405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3083645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1150351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8995590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7899807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2468332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8447183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6516725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1936060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30459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4700484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987505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3158001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7748930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770896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4502348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5692705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513352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3246334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9644095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4461492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5890646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7608489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8462744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1336692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2804485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8416558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3979038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5750651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3829527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5040374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0543198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5871468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8778082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0603162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82022758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30254887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8004341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83103550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3608625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1598199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1694524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21870494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212754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23683086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5735352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5391042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01226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5441043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5130634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52232290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3296804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3950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303694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8976955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74125923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52073033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73239955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24827734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6931460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6769334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99034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79214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66134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9471693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33022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316790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92974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06752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955484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8466611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722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724944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711336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2435416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83170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89417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883026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788968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311076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643975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06436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371097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285315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452733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572215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56159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614382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68702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2760044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46947390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86666677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6490822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387689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50193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7153348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40432484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68399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507235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399868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9038654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696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50839595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61827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9503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15527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2318463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942088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814863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123345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0158208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3160596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35021219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573282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2189476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8902135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071361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39486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22523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137180822"/>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808696883"/>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16308</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Imperial College Healthcare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2026-09-03T14:04:34Z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